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995" r:id="rId8"/>
    <p:sldMasterId id="2147484165" r:id="rId9"/>
    <p:sldMasterId id="2147484177" r:id="rId10"/>
    <p:sldMasterId id="2147484511" r:id="rId11"/>
    <p:sldMasterId id="2147484523" r:id="rId12"/>
    <p:sldMasterId id="2147484535" r:id="rId13"/>
    <p:sldMasterId id="2147484547" r:id="rId14"/>
    <p:sldMasterId id="2147484559" r:id="rId15"/>
    <p:sldMasterId id="2147484571" r:id="rId16"/>
    <p:sldMasterId id="2147484583" r:id="rId17"/>
    <p:sldMasterId id="2147484595" r:id="rId18"/>
    <p:sldMasterId id="2147484607" r:id="rId19"/>
  </p:sldMasterIdLst>
  <p:notesMasterIdLst>
    <p:notesMasterId r:id="rId136"/>
  </p:notesMasterIdLst>
  <p:sldIdLst>
    <p:sldId id="258" r:id="rId20"/>
    <p:sldId id="597" r:id="rId21"/>
    <p:sldId id="598" r:id="rId22"/>
    <p:sldId id="599" r:id="rId23"/>
    <p:sldId id="600" r:id="rId24"/>
    <p:sldId id="269" r:id="rId25"/>
    <p:sldId id="270" r:id="rId26"/>
    <p:sldId id="271" r:id="rId27"/>
    <p:sldId id="272" r:id="rId28"/>
    <p:sldId id="274" r:id="rId29"/>
    <p:sldId id="275" r:id="rId30"/>
    <p:sldId id="276" r:id="rId31"/>
    <p:sldId id="277" r:id="rId32"/>
    <p:sldId id="618" r:id="rId33"/>
    <p:sldId id="278" r:id="rId34"/>
    <p:sldId id="479" r:id="rId35"/>
    <p:sldId id="555" r:id="rId36"/>
    <p:sldId id="488" r:id="rId37"/>
    <p:sldId id="489" r:id="rId38"/>
    <p:sldId id="490" r:id="rId39"/>
    <p:sldId id="619" r:id="rId40"/>
    <p:sldId id="420" r:id="rId41"/>
    <p:sldId id="478" r:id="rId42"/>
    <p:sldId id="620" r:id="rId43"/>
    <p:sldId id="634" r:id="rId44"/>
    <p:sldId id="622" r:id="rId45"/>
    <p:sldId id="623" r:id="rId46"/>
    <p:sldId id="636" r:id="rId47"/>
    <p:sldId id="624" r:id="rId48"/>
    <p:sldId id="625" r:id="rId49"/>
    <p:sldId id="626" r:id="rId50"/>
    <p:sldId id="639" r:id="rId51"/>
    <p:sldId id="638" r:id="rId52"/>
    <p:sldId id="627" r:id="rId53"/>
    <p:sldId id="637" r:id="rId54"/>
    <p:sldId id="628" r:id="rId55"/>
    <p:sldId id="629" r:id="rId56"/>
    <p:sldId id="630" r:id="rId57"/>
    <p:sldId id="632" r:id="rId58"/>
    <p:sldId id="633" r:id="rId59"/>
    <p:sldId id="631" r:id="rId60"/>
    <p:sldId id="425" r:id="rId61"/>
    <p:sldId id="476" r:id="rId62"/>
    <p:sldId id="394" r:id="rId63"/>
    <p:sldId id="395" r:id="rId64"/>
    <p:sldId id="396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397" r:id="rId76"/>
    <p:sldId id="398" r:id="rId77"/>
    <p:sldId id="565" r:id="rId78"/>
    <p:sldId id="566" r:id="rId79"/>
    <p:sldId id="567" r:id="rId80"/>
    <p:sldId id="568" r:id="rId81"/>
    <p:sldId id="569" r:id="rId82"/>
    <p:sldId id="570" r:id="rId83"/>
    <p:sldId id="571" r:id="rId84"/>
    <p:sldId id="572" r:id="rId85"/>
    <p:sldId id="573" r:id="rId86"/>
    <p:sldId id="574" r:id="rId87"/>
    <p:sldId id="575" r:id="rId88"/>
    <p:sldId id="576" r:id="rId89"/>
    <p:sldId id="577" r:id="rId90"/>
    <p:sldId id="578" r:id="rId91"/>
    <p:sldId id="579" r:id="rId92"/>
    <p:sldId id="580" r:id="rId93"/>
    <p:sldId id="581" r:id="rId94"/>
    <p:sldId id="582" r:id="rId95"/>
    <p:sldId id="583" r:id="rId96"/>
    <p:sldId id="584" r:id="rId97"/>
    <p:sldId id="585" r:id="rId98"/>
    <p:sldId id="586" r:id="rId99"/>
    <p:sldId id="587" r:id="rId100"/>
    <p:sldId id="588" r:id="rId101"/>
    <p:sldId id="589" r:id="rId102"/>
    <p:sldId id="590" r:id="rId103"/>
    <p:sldId id="591" r:id="rId104"/>
    <p:sldId id="592" r:id="rId105"/>
    <p:sldId id="593" r:id="rId106"/>
    <p:sldId id="594" r:id="rId107"/>
    <p:sldId id="595" r:id="rId108"/>
    <p:sldId id="596" r:id="rId109"/>
    <p:sldId id="509" r:id="rId110"/>
    <p:sldId id="510" r:id="rId111"/>
    <p:sldId id="511" r:id="rId112"/>
    <p:sldId id="512" r:id="rId113"/>
    <p:sldId id="513" r:id="rId114"/>
    <p:sldId id="514" r:id="rId115"/>
    <p:sldId id="515" r:id="rId116"/>
    <p:sldId id="516" r:id="rId117"/>
    <p:sldId id="617" r:id="rId118"/>
    <p:sldId id="612" r:id="rId119"/>
    <p:sldId id="613" r:id="rId120"/>
    <p:sldId id="614" r:id="rId121"/>
    <p:sldId id="615" r:id="rId122"/>
    <p:sldId id="616" r:id="rId123"/>
    <p:sldId id="458" r:id="rId124"/>
    <p:sldId id="427" r:id="rId125"/>
    <p:sldId id="635" r:id="rId126"/>
    <p:sldId id="413" r:id="rId127"/>
    <p:sldId id="414" r:id="rId128"/>
    <p:sldId id="517" r:id="rId129"/>
    <p:sldId id="518" r:id="rId130"/>
    <p:sldId id="519" r:id="rId131"/>
    <p:sldId id="520" r:id="rId132"/>
    <p:sldId id="521" r:id="rId133"/>
    <p:sldId id="522" r:id="rId134"/>
    <p:sldId id="523" r:id="rId135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B0F0"/>
    <a:srgbClr val="11FFFC"/>
    <a:srgbClr val="BDD6E1"/>
    <a:srgbClr val="E3E74B"/>
    <a:srgbClr val="000000"/>
    <a:srgbClr val="FFFFFF"/>
    <a:srgbClr val="9E0F07"/>
    <a:srgbClr val="07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99" d="100"/>
          <a:sy n="99" d="100"/>
        </p:scale>
        <p:origin x="-108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presProps" Target="pres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B179F73E-C446-4DE7-80EA-A1CD8E21BDE9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CE8F405-C11B-4F7C-B996-ADE3D62A3F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9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6410E-550A-4FD6-BBDC-6A54FC42D417}" type="slidenum">
              <a:rPr lang="es-ES" smtClean="0">
                <a:latin typeface="Times" pitchFamily="18" charset="0"/>
              </a:rPr>
              <a:pPr>
                <a:defRPr/>
              </a:pPr>
              <a:t>18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857F3-39B5-4C72-B83E-C8BCD87B6ADD}" type="slidenum">
              <a:rPr lang="es-ES" smtClean="0">
                <a:latin typeface="Times" pitchFamily="18" charset="0"/>
              </a:rPr>
              <a:pPr>
                <a:defRPr/>
              </a:pPr>
              <a:t>20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63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47D5-5CD7-46BB-BE77-AA00DDDC01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11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0F46-9EF2-4174-94C3-B1FD98672D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9238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47795-64FA-4ED9-A614-C943FA6CD56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7747-D562-4F7D-94D8-426FDE3A16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9497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90AB6-8D14-4D24-A629-CD20CE174EA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CDCD1-8C8F-4486-8E30-C29B1D48C9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535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C68B-8CAC-4A31-914D-20C65730CB4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8BA3-76D9-4DE7-A72D-53AB0382A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342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EDA75-26B9-490E-9E4E-D44E7BF0CD8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EFA37-95E2-409E-8000-1C105A9D48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841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98047-A11D-4E65-80B3-0B1E540E2635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2D7E-0B4C-496E-8E4A-3B5B3A2B15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6641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DC4E0-68ED-4E8D-8DD5-8EC11D90793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C2EA-DDBA-4ECD-B7E1-F2DA10C98A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768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7B040-F9DF-42FF-8F37-3807BAFE9C7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44F67-69E1-4451-8CA7-33928BB59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790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DDF7-7D4D-4FD2-A6AF-318BE9F37DE2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6538-D12E-43AB-ACFB-2F098A0C05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544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28408-AACC-4A77-AFD7-1673965191CF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05FD-2A34-446B-92DA-862060A98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90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55726-1D53-4F95-A6C5-CF4774BE496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B03D2-706A-4137-BA70-DCD4E704A8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31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6E9B-253D-469C-8D40-CAF26597CD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25123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574E-0297-4CC3-AB92-438E93A8327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4677E-CBDC-4E44-B2C0-B73B75BBF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8638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582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94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19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0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048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50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46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63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30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4445-B787-4F6C-B99C-021B477A3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57594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333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72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31004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51699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13285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23681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76575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78937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08874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2344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9DD12-8F27-48E5-B01D-3F77EDA4A5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0241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52704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88915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98761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56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198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486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0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201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2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F6DC-6814-4374-9889-D7F877C480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0410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698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497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17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436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445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040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053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17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3913-CC43-4731-AB89-F7C4A4361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23567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91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2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705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43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37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37519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150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0665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36800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701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9F24-6BCD-4781-90D9-9517C367C2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733639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797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1461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979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39209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1799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1868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7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4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0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578C-8C73-4181-AAAF-BDF71303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19919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4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2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4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2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A77F4-940D-4D34-A2A9-A2199555C9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37659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EB481-3FB0-4260-AACD-28B9A0EDBC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922712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5FFFD-2B21-4B3E-850D-7996A4FE5D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604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FF1BD-3770-4C64-9C63-84B94303A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31918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8E64E-194E-4166-A7ED-F34D085BA4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65813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97927-CE55-4F47-8F3B-8268D66873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03447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143F-6D91-4F65-8E89-A27DFD21CF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07476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6DA3-48A5-4729-9918-8037A389EF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97010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EDCDD-C37E-45FE-A02A-3E0302FDAD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54575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0890-6D28-4892-B9BF-71D90D89C6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62375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A215C-05F0-4B76-B487-F76E466D68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91326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1F1FE-0CD6-4321-B6C7-A6B6D398A5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88214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11E5C8B-ED7F-4751-8918-A26F0836DE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923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FF4AB8-5563-441A-A4B8-3EEB53E66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23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56F2-46F3-4790-A1B5-87855C4FE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28294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DDC10F-1B25-415B-80F0-8F17F0FFE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838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326420-180B-40FC-8440-8884D47C84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212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45F604-7CD3-411A-ADD0-E0F125357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1950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66CF3F9-B8F4-4572-978D-50859278E7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0608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D58642-63EB-4D55-8D52-0093DBC57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0737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8E46E6-219F-4190-B3FE-10869659E7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9408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C27CAE-F599-4B4B-8041-C53D78913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248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6698B0-322A-4928-AC1D-813F0E180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2905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50C300-7B85-4EF7-8CEF-94AD46BA0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8697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0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91AE-DAD6-48D7-BFA7-F507442E78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885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62A7-956D-4F30-8D28-EC77412918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3267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469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967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379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371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07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679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630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02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47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FB6-944E-45CB-BE75-70B6B90F9F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24241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FDE3-5BAD-46BA-BDE3-099929F4A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37664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BF3-87C8-4A85-AE32-FC30D1B2A3EB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080D-A907-440A-B3D8-5C165C49A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99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4060-79BC-44BC-9E31-4693E74BFE8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4BFA-9298-4599-937B-CFA8C91B4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83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E832-C43C-4CAD-9BA9-FAEF28902FE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718F-79FB-496C-9FA8-AB255C369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64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D420-5D4C-4C7C-889F-0A765B9ACDB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7CF5-5140-4273-8D25-DDF3D19B0C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9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CE49-168F-4E2F-A905-49A3A92649B4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51E7-23E0-44C9-A520-19D64B9238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74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3085-AE49-4371-96EA-A6C0DDD7373F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3B1F-0E4D-4B51-81EB-2C13ECCA7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81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B1AD-87E9-4575-8D56-9872459B492F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C464-3647-4F43-A080-942593463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87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E91B-C564-42A0-81B8-241AAC02E8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059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E2F3-6EE8-41B9-B625-34CA7B356558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7B1B-9089-487C-A3FB-B50060F791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9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2A55-7109-4F7A-8402-0FDD5CC6BCE3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2473-2057-42D6-9A1E-302163BD6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752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9DDC-CEB4-447B-BD47-8CEF3813197D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E774D-6D24-4D44-8500-3EBF7C38E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322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0474-7D00-4A2F-BFA0-7BD0A441256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ECA-B54D-4D25-B476-83D4226C97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328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F62B7-BBDA-4559-8AA0-080216BA2C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908046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3E3E-F70C-44D2-AC91-F8C594A0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364846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5894-3034-42BE-B5FB-11D837E13C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020618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9E34C-3A34-4EBE-A8F9-21913E20C6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801563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6FE7E-46EF-4FE8-A369-4B979AC55A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601752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8016-F30F-47AD-BDAF-95B189180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3304541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A263-3F12-48F8-AB40-89B3206426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4958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3674-E27B-49C9-BFA1-19C363EAC6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9735411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747E-3D7A-4FCB-B0DF-5378887012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229110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38CF-3472-4743-B3E7-AA0E5EC4F0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4761296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B17F2-8096-43FA-82DB-BF13AA282D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81455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F7D9-4085-46A0-BE7F-293BAEF473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833047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986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79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2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299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2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22E9-4805-4F2C-B069-ACCCDF9F49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5768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47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6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949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08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38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0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313B-4F7A-4C06-AE92-37AC8D61AB24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8BA-2773-489B-930E-2694EEF7C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6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BFD5-2BE6-4373-BBB1-81FC43E010E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337B-F10E-43A4-AFCF-4C0BA042A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34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8191-CE27-42BE-966D-A494BB6780E3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1EEFE-868D-4F6C-893C-7C1E17F06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01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5F63-3ED2-4663-97E0-EDA20A82E89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E319-EF47-49E8-B5A2-2BD272944A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9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B75F-D675-4DD9-9514-13629BF8F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9143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5EA7-EBF2-424B-8213-AF0B47E3198C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AC95-E9E1-4B07-9B68-7FED1F8C2B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97803-32F6-4E5B-A48E-7EBE1E09BB4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FEAF-4FBA-4095-ACDA-37D4C7FDE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434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841-1412-4F63-A15F-A32EFA378C02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9E0D-D7F9-4EE3-9434-800BF26D13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01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DF144-47C2-4DA8-8651-D81347E8209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87DD-13DF-4B9B-BE55-3FE2F9729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11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35D7-9496-42CE-ACCF-4B8E17932B49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8B6A1-B3CD-40E2-829D-48DF00B7A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43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6244-6A6A-4961-89F2-D5E05295B49D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8571-D616-4FE8-9BAA-D3DEC17A6F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37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2398-F8BA-45D8-8F3F-E84354B5C37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1B91-B4DC-4F9C-A4F0-148D752F67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665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847D7-64C9-4A5A-92FC-C221DEC7DF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2277689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9D82-EA70-4119-8BC8-A9906E7F1A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5168012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40F4-3A2A-4D0C-B749-C13100DFC8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376113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CD3D-2829-4A04-9581-0D54AAA629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270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0D4F-3746-4E2D-A2D4-BFA3AEA3E7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4197209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618B-33AB-4971-AEB6-DA84821EF8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8075811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684F-1951-4DC8-A897-A936ACF991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070293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B576-7372-4612-8690-7BC7F638D5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3583939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3018-2015-4505-B8D6-BFA465E2D5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0542471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3F23-4A40-4255-A3C3-F56347F79A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8760714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8C2DB-6926-4959-9F43-63EE5453F8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0553099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1EC8E-A528-414A-8E62-48925027C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56644875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E296-846D-46EB-83AB-6B8C28E4CFC3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85BF-A0DC-4A9E-A67E-4B22C45FF3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83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9BE-E7A6-4D42-8577-D67699C188B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C9B2-16A0-4711-A9FA-B5F4280BB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6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2A50C-86FC-4B82-ACD4-1B247AD0E5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0684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D787-3E64-480A-B127-26774BE49623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6944-8091-44FE-843E-6B8B86DF23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75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540F-00BC-4A4C-9AC4-73707447AA49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139F-57A7-41ED-B6E8-1C36C8847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084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F714-9B5A-4523-BC5E-98CC152DD41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7780-FBDE-4437-BF83-75607A5342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6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2F2D-FA65-4D88-B9F5-02273DC42179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0A-A362-4604-B7D3-46F4ED0B67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85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133EF-2D86-4ACE-A0D4-408A6934AFA4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CA91-0A43-4FC2-9712-3DE2D34BB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105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EDD2-E008-4076-8F96-6B08E090322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00AF-0E83-4009-9C6E-1B3C2FDAFD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69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255A6-26D6-46B4-B229-50433840D710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732D-B5EA-451C-8C6F-E1712900E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997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FE63-DDCB-4608-B296-1C7AA70E1975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FCDA-39BA-4514-ACCE-511AA6E21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909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D0DC-57B4-4C75-A026-F43C35B519F8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C475-17A1-4E16-8658-8A6C0841D4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01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92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6132-B0FF-4420-8061-487D28526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64011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236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505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3649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0630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58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274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047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854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7923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9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BC3D1EA-8FAB-47FC-A5B4-9DA0E7E42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E42A9C-2BE4-44B4-960D-713AF044479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A5BE19F-96C1-4DD8-A085-F891416B1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4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5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5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9/15/2012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352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66B339F-6C3B-4691-8339-779620689C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829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16733AD-3AE7-46BF-B37B-559A1FFC5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3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8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ED7778C-5C7C-41B9-AF49-62967B53A9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D9EA901-1B09-4A8E-BF81-F5DAF68E2111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F2EA51-A547-4237-BB98-5550A3ABDE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7B69CCC-93C4-4C03-82E8-E1E43BF29E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037337-65B9-49D4-9BEE-33E3EDB5FC1D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02C834-AF7B-448F-B323-F67C2B2E4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4AA4C0-6E1B-46FC-80D5-03606A5279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F3BE0E-BD62-4A78-8976-78B60BC78C73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6399940-1F6C-442C-BDD4-E6F92BB99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/>
              <a:pPr>
                <a:defRPr/>
              </a:pPr>
              <a:t>15/09/2012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5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8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8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9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5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5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5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0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XXIV 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993641" y="5143500"/>
            <a:ext cx="5274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16 settembre 2012 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 loop="1">
            <p:snd r:embed="rId2" name="Resonemusw.wav"/>
          </p:stSnd>
        </p:sndAc>
      </p:transition>
    </mc:Choice>
    <mc:Fallback>
      <p:transition>
        <p:sndAc>
          <p:stSnd loop="1">
            <p:snd r:embed="rId2" name="Resonemus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66568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val="556777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24257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val="262017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3248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721732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La potenza di questo sacramento, o Padre, ci pervada corpo e anima, perché non prevalga in noi il nostro sentimento, ma l'azione del tuo Santo Spirito. Per 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268760"/>
            <a:ext cx="7128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 smtClean="0">
                <a:solidFill>
                  <a:srgbClr val="FF0000"/>
                </a:solidFill>
                <a:latin typeface="Showcard Gothic" pitchFamily="82" charset="0"/>
              </a:rPr>
              <a:t>RIUNIONI</a:t>
            </a:r>
          </a:p>
          <a:p>
            <a:pPr algn="ctr"/>
            <a:r>
              <a:rPr lang="it-IT" sz="8800" dirty="0" smtClean="0">
                <a:solidFill>
                  <a:srgbClr val="FF0000"/>
                </a:solidFill>
                <a:latin typeface="Showcard Gothic" pitchFamily="82" charset="0"/>
              </a:rPr>
              <a:t>DEI</a:t>
            </a:r>
          </a:p>
          <a:p>
            <a:pPr algn="ctr"/>
            <a:r>
              <a:rPr lang="it-IT" sz="8800" dirty="0" smtClean="0">
                <a:solidFill>
                  <a:srgbClr val="FF0000"/>
                </a:solidFill>
                <a:latin typeface="Showcard Gothic" pitchFamily="82" charset="0"/>
              </a:rPr>
              <a:t>GENITORI</a:t>
            </a:r>
            <a:endParaRPr lang="it-IT" sz="8800" dirty="0">
              <a:solidFill>
                <a:srgbClr val="FF0000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1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j-lt"/>
                <a:cs typeface="+mn-cs"/>
              </a:rPr>
              <a:t>… : </a:t>
            </a:r>
            <a:r>
              <a:rPr lang="it-IT" sz="4000" dirty="0">
                <a:latin typeface="+mj-lt"/>
                <a:cs typeface="+mn-cs"/>
              </a:rPr>
              <a:t>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qualcosadime.net/preB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FAR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117037" y="923330"/>
            <a:ext cx="892899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conforto dei poveri e dei </a:t>
            </a:r>
            <a:r>
              <a:rPr lang="it-IT" sz="4000" dirty="0" err="1">
                <a:latin typeface="+mj-lt"/>
                <a:ea typeface="Times New Roman" pitchFamily="18" charset="0"/>
                <a:cs typeface="Times New Roman" pitchFamily="18" charset="0"/>
              </a:rPr>
              <a:t>soffe-renti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, non abbandonarci nella nostra miseria: il tuo Spirito Santo ci aiuti a credere con il cuore, e a confessare con le opere che Gesù è il Cristo, per vivere secondo la sua parola e il suo esempio, certi di salvare la nostra vita solo quando avremo il coraggio di perderla.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305068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										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		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2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87574" y="2462212"/>
            <a:ext cx="878497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i="1" dirty="0">
                <a:latin typeface="Calibri" pitchFamily="34" charset="0"/>
                <a:cs typeface="Times New Roman" pitchFamily="18" charset="0"/>
              </a:rPr>
              <a:t>Dal libro del profeta Isaia</a:t>
            </a:r>
          </a:p>
          <a:p>
            <a:pPr algn="just" eaLnBrk="0" hangingPunct="0"/>
            <a:endParaRPr lang="it-IT" sz="4000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Il Signore Dio mi ha aperto l’orecchio e io non ho opposto resistenza, non mi sono tirato indietro. Ho presentato il mio dorso ai flagellatori, le mie guance a coloro che mi strappavano la barba; non ho sottratto la faccia agli insulti e agli sputi.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504" y="188640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Il Signore Dio mi assiste, per questo non resto svergognato, per questo rendo la mia faccia dura come pietra, sapendo di non restare confuso. È vicino chi mi rende giustizia: chi oserà venire a contesa con me? Affrontiamoci. Chi mi accusa? Si avvicini a me. Ecco, il Signore Dio mi assiste: chi mi dichiarerà colpevole?</a:t>
            </a:r>
          </a:p>
          <a:p>
            <a:pPr lvl="0" algn="just" eaLnBrk="0" hangingPunct="0"/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grazie a Dio.</a:t>
            </a:r>
          </a:p>
        </p:txBody>
      </p:sp>
    </p:spTree>
    <p:extLst>
      <p:ext uri="{BB962C8B-B14F-4D97-AF65-F5344CB8AC3E}">
        <p14:creationId xmlns:p14="http://schemas.microsoft.com/office/powerpoint/2010/main" val="390759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11560" y="1268760"/>
            <a:ext cx="7926015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Signore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nella terra dei viventi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07505" y="3135744"/>
            <a:ext cx="7560840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Amo il Signore, perché ascolta il grido della mia preghiera. Verso di me ha teso l’orecchio nel giorno in cui lo invocavo.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5750" y="476672"/>
            <a:ext cx="8572500" cy="378565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Mi stringevano funi di morte, ero preso nei lacci degli inferi, ero preso da tristezza e angoscia. Allora ho invocato il nome del Signore: Ti prego, liberami, Signore».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31640" y="4967750"/>
            <a:ext cx="7926015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Signore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nella terra dei viventi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0" y="3013502"/>
            <a:ext cx="9143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 AL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CENTRO DEL MIO CUORE </a:t>
            </a:r>
          </a:p>
        </p:txBody>
      </p:sp>
    </p:spTree>
    <p:extLst>
      <p:ext uri="{BB962C8B-B14F-4D97-AF65-F5344CB8AC3E}">
        <p14:creationId xmlns:p14="http://schemas.microsoft.com/office/powerpoint/2010/main" val="209138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106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35696" y="11812"/>
            <a:ext cx="7201941" cy="3785652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Pietoso e giusto è il Signore, il nostro Dio è misericordioso. Il Signore protegge i piccoli: ero misero ed egli mi ha salvato.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5157192"/>
            <a:ext cx="7926015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Signore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nella terra dei viventi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67544" y="5157192"/>
            <a:ext cx="7926015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Camminerò alla presenza del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Signore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nella terra dei viventi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331640" y="908720"/>
            <a:ext cx="7560840" cy="378565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Sì, hai liberato la mia vita dalla morte, i miei occhi dalle lacrime, i miei piedi dalla caduta. Io camminerò alla presenza del Signore nella terra dei viventi.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3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8" y="-34902"/>
            <a:ext cx="9176068" cy="690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504" y="3687901"/>
            <a:ext cx="8856984" cy="317009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Quanto a me non ci sia altro vanto che nella croce del Signore, per mezzo della quale il mondo per me è stato crocifisso, come io per il mondo.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"/>
            <a:ext cx="9174556" cy="69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8872" y="0"/>
            <a:ext cx="5399232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quel tempo, Gesù partì con i suoi discepoli verso i villaggi intorno a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Cesarèa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di Filippo, </a:t>
            </a:r>
          </a:p>
        </p:txBody>
      </p:sp>
    </p:spTree>
    <p:extLst>
      <p:ext uri="{BB962C8B-B14F-4D97-AF65-F5344CB8AC3E}">
        <p14:creationId xmlns:p14="http://schemas.microsoft.com/office/powerpoint/2010/main" val="89464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2407"/>
            <a:ext cx="828092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per la strada interrogava i suoi discepoli dicendo: </a:t>
            </a:r>
          </a:p>
        </p:txBody>
      </p:sp>
    </p:spTree>
    <p:extLst>
      <p:ext uri="{BB962C8B-B14F-4D97-AF65-F5344CB8AC3E}">
        <p14:creationId xmlns:p14="http://schemas.microsoft.com/office/powerpoint/2010/main" val="394666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11031" y="4725144"/>
            <a:ext cx="345638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«La gente,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chi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dice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io sia?». </a:t>
            </a:r>
          </a:p>
        </p:txBody>
      </p:sp>
    </p:spTree>
    <p:extLst>
      <p:ext uri="{BB962C8B-B14F-4D97-AF65-F5344CB8AC3E}">
        <p14:creationId xmlns:p14="http://schemas.microsoft.com/office/powerpoint/2010/main" val="332654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07"/>
            <a:ext cx="9144000" cy="688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9532" y="5534561"/>
            <a:ext cx="842493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Ed essi gli risposero: «Giovanni il Battista; </a:t>
            </a:r>
          </a:p>
        </p:txBody>
      </p:sp>
    </p:spTree>
    <p:extLst>
      <p:ext uri="{BB962C8B-B14F-4D97-AF65-F5344CB8AC3E}">
        <p14:creationId xmlns:p14="http://schemas.microsoft.com/office/powerpoint/2010/main" val="427213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7504" y="5534561"/>
            <a:ext cx="892899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altri dicono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Elìa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e altri uno dei profeti». </a:t>
            </a:r>
          </a:p>
        </p:txBody>
      </p:sp>
    </p:spTree>
    <p:extLst>
      <p:ext uri="{BB962C8B-B14F-4D97-AF65-F5344CB8AC3E}">
        <p14:creationId xmlns:p14="http://schemas.microsoft.com/office/powerpoint/2010/main" val="277444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11960" y="27584"/>
            <a:ext cx="493204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Ed egli domandava loro: «Ma voi, chi dite che io sia?». </a:t>
            </a:r>
          </a:p>
        </p:txBody>
      </p:sp>
    </p:spTree>
    <p:extLst>
      <p:ext uri="{BB962C8B-B14F-4D97-AF65-F5344CB8AC3E}">
        <p14:creationId xmlns:p14="http://schemas.microsoft.com/office/powerpoint/2010/main" val="264644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eucarist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-1"/>
            <a:ext cx="5148064" cy="68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2008" y="0"/>
            <a:ext cx="5148064" cy="68634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Ho bisogno di incontrarti nel mio cuore,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di trovare Te, di stare insieme a 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unico riferimento del mio andare,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unica ragione Tu, unico sostegno Tu.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Al centro del mio cuore 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360285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3059"/>
            <a:ext cx="9275213" cy="69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51920" y="0"/>
            <a:ext cx="489654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Pietro gli rispose: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sei il Cristo». </a:t>
            </a:r>
          </a:p>
        </p:txBody>
      </p:sp>
    </p:spTree>
    <p:extLst>
      <p:ext uri="{BB962C8B-B14F-4D97-AF65-F5344CB8AC3E}">
        <p14:creationId xmlns:p14="http://schemas.microsoft.com/office/powerpoint/2010/main" val="10667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288"/>
            <a:ext cx="9144001" cy="68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11959" y="0"/>
            <a:ext cx="460513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ordinò loro severamente di non parlare di lui ad alcuno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4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8" y="-1"/>
            <a:ext cx="9175978" cy="690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31978" y="5585701"/>
            <a:ext cx="917597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cominciò a insegnare loro che il Figlio dell’uomo </a:t>
            </a:r>
          </a:p>
        </p:txBody>
      </p:sp>
    </p:spTree>
    <p:extLst>
      <p:ext uri="{BB962C8B-B14F-4D97-AF65-F5344CB8AC3E}">
        <p14:creationId xmlns:p14="http://schemas.microsoft.com/office/powerpoint/2010/main" val="56215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" y="-1"/>
            <a:ext cx="9180246" cy="688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7504" y="5805264"/>
            <a:ext cx="633670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doveva soffrire molto, </a:t>
            </a:r>
          </a:p>
        </p:txBody>
      </p:sp>
    </p:spTree>
    <p:extLst>
      <p:ext uri="{BB962C8B-B14F-4D97-AF65-F5344CB8AC3E}">
        <p14:creationId xmlns:p14="http://schemas.microsoft.com/office/powerpoint/2010/main" val="268766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71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4919195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ed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essere rifiutato dagli anziani, dai capi dei sacerdoti e dagli scribi, venire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ucciso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9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72846" y="4683"/>
            <a:ext cx="921684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dopo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tre giorni, risorgere. </a:t>
            </a:r>
          </a:p>
        </p:txBody>
      </p:sp>
    </p:spTree>
    <p:extLst>
      <p:ext uri="{BB962C8B-B14F-4D97-AF65-F5344CB8AC3E}">
        <p14:creationId xmlns:p14="http://schemas.microsoft.com/office/powerpoint/2010/main" val="63849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200" y="4303455"/>
            <a:ext cx="9113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Faceva questo discorso apertamente. Pietro lo prese in disparte e si mise a rimproverarlo. </a:t>
            </a:r>
          </a:p>
        </p:txBody>
      </p:sp>
    </p:spTree>
    <p:extLst>
      <p:ext uri="{BB962C8B-B14F-4D97-AF65-F5344CB8AC3E}">
        <p14:creationId xmlns:p14="http://schemas.microsoft.com/office/powerpoint/2010/main" val="69209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3" y="3663112"/>
            <a:ext cx="9144001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 egli, voltatosi e guardando i suoi discepoli, rimproverò Pietro e disse: «Va’ dietro a me, Satana! Perché tu non pensi secondo Dio, ma secondo gli uomini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082" y="5559408"/>
            <a:ext cx="912291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Convocata la folla insieme ai suoi discepoli, disse loro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«Se qualcuno vuol venire dietro a me, rinneghi se stesso, </a:t>
            </a:r>
          </a:p>
        </p:txBody>
      </p:sp>
    </p:spTree>
    <p:extLst>
      <p:ext uri="{BB962C8B-B14F-4D97-AF65-F5344CB8AC3E}">
        <p14:creationId xmlns:p14="http://schemas.microsoft.com/office/powerpoint/2010/main" val="11743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Eucarestia, Spirito Santo, si forma la Madonna con la M sull'alber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16632" y="117917"/>
            <a:ext cx="6149190" cy="755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1960" y="0"/>
            <a:ext cx="4842284" cy="6863417"/>
          </a:xfrm>
          <a:prstGeom prst="rect">
            <a:avLst/>
          </a:prstGeom>
          <a:solidFill>
            <a:srgbClr val="3399FF">
              <a:alpha val="20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Anche il cielo gira intorno e non ha pace,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 c’è un punto fermo, è quella stella là.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 stella polare fissa ed è la sola,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 stella polare Tu, la stella sicura Tu.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Al centro del mio cuore 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344231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" y="-16706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5536" y="-2708"/>
            <a:ext cx="835292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prenda la sua croce e mi segua. </a:t>
            </a:r>
          </a:p>
        </p:txBody>
      </p:sp>
    </p:spTree>
    <p:extLst>
      <p:ext uri="{BB962C8B-B14F-4D97-AF65-F5344CB8AC3E}">
        <p14:creationId xmlns:p14="http://schemas.microsoft.com/office/powerpoint/2010/main" val="152745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4330839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Perché chi vuole salvare la propria vita, la perderà; ma chi perderà la propria vita per causa mia e del Vangelo, la salverà».</a:t>
            </a:r>
          </a:p>
        </p:txBody>
      </p:sp>
    </p:spTree>
    <p:extLst>
      <p:ext uri="{BB962C8B-B14F-4D97-AF65-F5344CB8AC3E}">
        <p14:creationId xmlns:p14="http://schemas.microsoft.com/office/powerpoint/2010/main" val="4503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1204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1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5106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o Signore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82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  <p:extLst>
      <p:ext uri="{BB962C8B-B14F-4D97-AF65-F5344CB8AC3E}">
        <p14:creationId xmlns:p14="http://schemas.microsoft.com/office/powerpoint/2010/main" val="37238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69" y="-13513"/>
            <a:ext cx="4956262" cy="68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752" y="1720840"/>
            <a:ext cx="9036496" cy="34163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Tutto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ruota attorno a te</a:t>
            </a: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in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funzione di te,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 poi non importa il come</a:t>
            </a: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il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dove e il se.</a:t>
            </a:r>
          </a:p>
        </p:txBody>
      </p:sp>
    </p:spTree>
    <p:extLst>
      <p:ext uri="{BB962C8B-B14F-4D97-AF65-F5344CB8AC3E}">
        <p14:creationId xmlns:p14="http://schemas.microsoft.com/office/powerpoint/2010/main" val="85477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  <p:extLst>
      <p:ext uri="{BB962C8B-B14F-4D97-AF65-F5344CB8AC3E}">
        <p14:creationId xmlns:p14="http://schemas.microsoft.com/office/powerpoint/2010/main" val="232003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  <p:extLst>
      <p:ext uri="{BB962C8B-B14F-4D97-AF65-F5344CB8AC3E}">
        <p14:creationId xmlns:p14="http://schemas.microsoft.com/office/powerpoint/2010/main" val="48414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423209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3" descr="locanda_montisi_vitigno_vino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</a:p>
        </p:txBody>
      </p:sp>
    </p:spTree>
    <p:extLst>
      <p:ext uri="{BB962C8B-B14F-4D97-AF65-F5344CB8AC3E}">
        <p14:creationId xmlns:p14="http://schemas.microsoft.com/office/powerpoint/2010/main" val="134526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  <p:extLst>
      <p:ext uri="{BB962C8B-B14F-4D97-AF65-F5344CB8AC3E}">
        <p14:creationId xmlns:p14="http://schemas.microsoft.com/office/powerpoint/2010/main" val="257262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299376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92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46143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5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97261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49747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41093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34223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26356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7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8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11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4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46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04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1315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labellanotizia.files.wordpress.com/2012/05/rupnik-collegiosstanisl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48" y="1995918"/>
            <a:ext cx="4653304" cy="48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60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  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67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55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36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23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48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76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6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10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09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87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57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81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71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8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0094" y="1179095"/>
            <a:ext cx="7643812" cy="56324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0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5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5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6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lic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2193</Words>
  <Application>Microsoft Office PowerPoint</Application>
  <PresentationFormat>Presentazione su schermo (4:3)</PresentationFormat>
  <Paragraphs>345</Paragraphs>
  <Slides>116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116</vt:i4>
      </vt:variant>
    </vt:vector>
  </HeadingPairs>
  <TitlesOfParts>
    <vt:vector size="135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6_Tema di Office</vt:lpstr>
      <vt:lpstr>9_Tema di Office</vt:lpstr>
      <vt:lpstr>3_Struttura predefinita</vt:lpstr>
      <vt:lpstr>10_Tema di Office</vt:lpstr>
      <vt:lpstr>5_En blanco</vt:lpstr>
      <vt:lpstr>11_Tema di Office</vt:lpstr>
      <vt:lpstr>12_Tema di Office</vt:lpstr>
      <vt:lpstr>13_Tema di Office</vt:lpstr>
      <vt:lpstr>Elica</vt:lpstr>
      <vt:lpstr>6_En blanco</vt:lpstr>
      <vt:lpstr>7_Struttura predefinita</vt:lpstr>
      <vt:lpstr>14_Tema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Fede</cp:lastModifiedBy>
  <cp:revision>111</cp:revision>
  <dcterms:created xsi:type="dcterms:W3CDTF">2004-12-31T08:59:11Z</dcterms:created>
  <dcterms:modified xsi:type="dcterms:W3CDTF">2012-09-15T18:41:32Z</dcterms:modified>
</cp:coreProperties>
</file>